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4D28B-CA16-46D2-AEE2-2FE1F0901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9C298D-9A32-4479-9420-9CFA937C5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B8E78-3686-4DCA-B076-62A5101C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4B6A9-1656-41F3-97C8-1F35AC69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A9B80-872F-404B-B8BE-94DDC56B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53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19020-A9DB-481C-9BE0-1F7765AB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BB6B7B-C297-4597-B513-CD2E9FD18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C9CFA-0F61-4531-B518-089FD281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3D669-074C-4DB5-8236-44EAD9E3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A2D19-D52C-4253-A2DC-0E15D963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0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4C63CB-6A14-4C3C-B0D5-CC32D5677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80CA6-F2C5-4822-BF61-C0BEADCD8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21F1F-BA8F-437C-855B-136DB2D8F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5432F-CD65-4C10-A9D0-FBB0A74C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B774E-35BB-4FA6-A037-8A4830B6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25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907EC-DB9E-4FF9-B26A-B4396913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03656-1DDD-4E5C-8860-2BD479BE5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A930C-3604-42B8-8FC6-735EB76A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EAC6C-8DE9-4A61-9917-FE6F7C96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CEAE7-22BC-4860-9545-C238D346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93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7813D-3912-4CEF-90D3-AB8481783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DEE0B0-5E04-4079-B9F7-515E7F817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2DD67-2AD6-4CF6-8D18-D9811374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47E27-8CE1-4B6C-B2FC-BBF319A5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3DDFD-66E8-41C3-9B83-9B13BF25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2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83434-A750-438E-AD35-FDE979C9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9535B5-6AB6-41C1-8C34-98246C95A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1B7F6E-E7EA-44EC-9622-DC20FD9C8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FDAA82-5DB6-4FD6-9D52-163E49B9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643A32-5D01-4B13-8B33-A3526A06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A9D30-2ABB-4C19-8025-68F77791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6627A-EB49-4C19-8AE8-3D289071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5921E3-2001-468A-B608-5B5BC43B1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AD7471-AB0F-4B49-91AA-FE590EF1D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6E24C1-D130-4315-A7D9-9286A9196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82765D-BFE0-4A91-864E-AD1F79E37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5E2F3D-20EB-47E6-8E7C-1DB42819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483C75-ADF2-44C6-A193-3411E7EF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1F02B6-9356-41D7-8FB3-1147D57F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4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046FA-8B56-46CD-9436-26862AA8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F1141F-ECB0-4188-A87C-3818EBFD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619B82-3328-4479-8413-3CB08B85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FA8048-9F0E-4699-98C2-7913765C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89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0E0BAD-91F8-4AAA-9E7A-4A419A15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1A06BF-8CB7-468D-8AFE-522C7E7B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D58604-0DDB-461C-9AEF-4EA9025BF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27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327FA-7E85-4BC1-872A-850E65DC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9550A-4969-4791-888A-086B70C0A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E4D92E-1D4F-4EE4-94EE-0B86991B7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295CED-675C-4C97-86B5-3F402D4B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DB109-24BB-4793-ACF0-43854A58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B841EA-5834-4DE5-82FD-36B3D57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0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84370-D37E-4605-9ADE-73660244A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CA2C59-9473-40A7-855F-BD8837933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178BE3-C5E6-4D88-8FE6-D67A9564D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498BA0-B7FE-46A6-AE09-97F016F1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2C5D7-E216-4A28-AD86-8204E4E7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D4ED2-5EE4-4850-BEB1-F1E91974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10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F4B442-BD25-42A4-8309-44A3E1B5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4FAD44-6135-4B79-B4A1-DFDCE2DBF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76162-C17B-4D3A-AD0A-C95056F3A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87C9F-96A9-4A15-A173-ECC3B80F063F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9ED05-F391-4C85-9D74-9D5A727FE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F11B5-CBA9-4C75-B43D-E2719CB7C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A3C25-3D6D-42C7-A36F-3085397D9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65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eleparts.co.kr/goods/view?no=281224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361A95-63B9-4F70-91CE-DBA1E587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36" y="525439"/>
            <a:ext cx="3062435" cy="40875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87B041-55E6-452F-8576-71E94823E9EB}"/>
              </a:ext>
            </a:extLst>
          </p:cNvPr>
          <p:cNvSpPr/>
          <p:nvPr/>
        </p:nvSpPr>
        <p:spPr>
          <a:xfrm>
            <a:off x="1221475" y="3248167"/>
            <a:ext cx="402609" cy="498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EB57D1-1616-4017-9450-473A3AF3F112}"/>
              </a:ext>
            </a:extLst>
          </p:cNvPr>
          <p:cNvSpPr txBox="1"/>
          <p:nvPr/>
        </p:nvSpPr>
        <p:spPr>
          <a:xfrm>
            <a:off x="4810836" y="839337"/>
            <a:ext cx="7250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Erase</a:t>
            </a:r>
            <a:r>
              <a:rPr lang="ko-KR" altLang="en-US" dirty="0"/>
              <a:t>를 누르면 장치관리자에서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포트</a:t>
            </a:r>
            <a:r>
              <a:rPr lang="en-US" altLang="ko-KR" b="1" dirty="0"/>
              <a:t>(COM &amp; LPT) </a:t>
            </a:r>
            <a:r>
              <a:rPr lang="en-US" altLang="ko-KR" b="1" dirty="0">
                <a:sym typeface="Wingdings" panose="05000000000000000000" pitchFamily="2" charset="2"/>
              </a:rPr>
              <a:t> </a:t>
            </a:r>
            <a:r>
              <a:rPr lang="en-US" altLang="ko-KR" b="1" dirty="0" err="1">
                <a:sym typeface="Wingdings" panose="05000000000000000000" pitchFamily="2" charset="2"/>
              </a:rPr>
              <a:t>Bossa</a:t>
            </a:r>
            <a:r>
              <a:rPr lang="en-US" altLang="ko-KR" b="1" dirty="0">
                <a:sym typeface="Wingdings" panose="05000000000000000000" pitchFamily="2" charset="2"/>
              </a:rPr>
              <a:t> Program Port(COM3) </a:t>
            </a:r>
            <a:r>
              <a:rPr lang="ko-KR" altLang="en-US" b="1" dirty="0">
                <a:sym typeface="Wingdings" panose="05000000000000000000" pitchFamily="2" charset="2"/>
              </a:rPr>
              <a:t>장치가 검색 됨</a:t>
            </a:r>
            <a:r>
              <a:rPr lang="en-US" altLang="ko-KR" b="1" dirty="0">
                <a:sym typeface="Wingdings" panose="05000000000000000000" pitchFamily="2" charset="2"/>
              </a:rPr>
              <a:t>.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291C69-4F6C-452C-97DE-09955FE2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740" y="2832555"/>
            <a:ext cx="4195549" cy="30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52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3F774-F18B-4E42-82EC-C1A5A1DB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보드에 쓰기 </a:t>
            </a:r>
            <a:r>
              <a:rPr lang="en-US" altLang="ko-KR" dirty="0"/>
              <a:t>&amp;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BA038-2409-4FB5-8D05-E452099D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68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37723-F29C-472B-8F5E-6B3B86A5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B8CCA-9A62-493E-94F7-BA95535EB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의 </a:t>
            </a:r>
            <a:r>
              <a:rPr lang="en-US" altLang="ko-KR" dirty="0"/>
              <a:t>Serial Terminal </a:t>
            </a:r>
            <a:r>
              <a:rPr lang="ko-KR" altLang="en-US" dirty="0"/>
              <a:t>창을 통하여 결과 확인</a:t>
            </a:r>
            <a:endParaRPr lang="en-US" altLang="ko-KR" dirty="0"/>
          </a:p>
          <a:p>
            <a:pPr lvl="1"/>
            <a:r>
              <a:rPr lang="ko-KR" altLang="en-US" dirty="0"/>
              <a:t>포트 번호 </a:t>
            </a:r>
            <a:r>
              <a:rPr lang="en-US" altLang="ko-KR" dirty="0"/>
              <a:t>: CP2012 </a:t>
            </a:r>
            <a:r>
              <a:rPr lang="ko-KR" altLang="en-US" dirty="0"/>
              <a:t>가상 번호</a:t>
            </a:r>
            <a:endParaRPr lang="en-US" altLang="ko-KR" dirty="0"/>
          </a:p>
          <a:p>
            <a:pPr lvl="1"/>
            <a:r>
              <a:rPr lang="ko-KR" altLang="en-US" dirty="0"/>
              <a:t>통신속도 </a:t>
            </a:r>
            <a:r>
              <a:rPr lang="en-US" altLang="ko-KR" dirty="0"/>
              <a:t>: 115200 (ARM</a:t>
            </a:r>
            <a:r>
              <a:rPr lang="ko-KR" altLang="en-US" dirty="0"/>
              <a:t>보드의 설정 값과 동일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E498DC-1937-486D-AC3C-C384333E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10" y="3270516"/>
            <a:ext cx="2784602" cy="34255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FD8185-2C41-45B1-985C-B4674F9C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08" y="3270516"/>
            <a:ext cx="2566493" cy="34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2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07C44-598B-4EE2-992A-E7A204E3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Sam-</a:t>
            </a:r>
            <a:r>
              <a:rPr lang="en-US" altLang="ko-KR" dirty="0" err="1"/>
              <a:t>ba</a:t>
            </a:r>
            <a:r>
              <a:rPr lang="ko-KR" altLang="en-US" dirty="0"/>
              <a:t> 프로그램을 이용하여 바이너리 업로드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8CC13-D732-4EC2-B210-11113AA5D565}"/>
              </a:ext>
            </a:extLst>
          </p:cNvPr>
          <p:cNvSpPr txBox="1"/>
          <p:nvPr/>
        </p:nvSpPr>
        <p:spPr>
          <a:xfrm>
            <a:off x="3437164" y="4727121"/>
            <a:ext cx="5581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Select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connection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보드의 </a:t>
            </a:r>
            <a:r>
              <a:rPr lang="en-US" altLang="ko-KR" dirty="0"/>
              <a:t>COM </a:t>
            </a:r>
            <a:r>
              <a:rPr lang="ko-KR" altLang="en-US" dirty="0"/>
              <a:t>포트를 선택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Select tour board : </a:t>
            </a:r>
            <a:r>
              <a:rPr lang="ko-KR" altLang="en-US" dirty="0"/>
              <a:t>보드 종류를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26006-2604-4D38-875A-5D043760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2566987"/>
            <a:ext cx="38290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0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70336-5CCD-423F-B20C-3CE29149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</a:t>
            </a:r>
            <a:r>
              <a:rPr lang="ko-KR" altLang="en-US" dirty="0"/>
              <a:t>파일을 </a:t>
            </a:r>
            <a:r>
              <a:rPr lang="en-US" altLang="ko-KR" dirty="0"/>
              <a:t>flash</a:t>
            </a:r>
            <a:r>
              <a:rPr lang="ko-KR" altLang="en-US" dirty="0"/>
              <a:t>에 쓰기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8C07C-DDF8-4DA1-AFF8-BFE55168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2" y="1980096"/>
            <a:ext cx="5172075" cy="41208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7BF6CF-82FF-4BE0-A4B5-117C7913B158}"/>
              </a:ext>
            </a:extLst>
          </p:cNvPr>
          <p:cNvSpPr/>
          <p:nvPr/>
        </p:nvSpPr>
        <p:spPr>
          <a:xfrm>
            <a:off x="4493159" y="4074662"/>
            <a:ext cx="424543" cy="302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EF941A-0620-46EB-B7DE-BCB483BA146B}"/>
              </a:ext>
            </a:extLst>
          </p:cNvPr>
          <p:cNvSpPr/>
          <p:nvPr/>
        </p:nvSpPr>
        <p:spPr>
          <a:xfrm>
            <a:off x="4858603" y="4074662"/>
            <a:ext cx="1237397" cy="381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EEC92F-9F40-417B-A50B-84447D8A0C8F}"/>
              </a:ext>
            </a:extLst>
          </p:cNvPr>
          <p:cNvSpPr/>
          <p:nvPr/>
        </p:nvSpPr>
        <p:spPr>
          <a:xfrm>
            <a:off x="3755409" y="4897158"/>
            <a:ext cx="1162293" cy="452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DC909-ACD1-44E7-8D4A-AF27AA274933}"/>
              </a:ext>
            </a:extLst>
          </p:cNvPr>
          <p:cNvSpPr txBox="1"/>
          <p:nvPr/>
        </p:nvSpPr>
        <p:spPr>
          <a:xfrm>
            <a:off x="4387714" y="37402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95A36-341C-4F72-A5DC-5511A673AE79}"/>
              </a:ext>
            </a:extLst>
          </p:cNvPr>
          <p:cNvSpPr txBox="1"/>
          <p:nvPr/>
        </p:nvSpPr>
        <p:spPr>
          <a:xfrm>
            <a:off x="5886460" y="37402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B7E22-8858-40ED-839A-9D449CECD00E}"/>
              </a:ext>
            </a:extLst>
          </p:cNvPr>
          <p:cNvSpPr txBox="1"/>
          <p:nvPr/>
        </p:nvSpPr>
        <p:spPr>
          <a:xfrm>
            <a:off x="3719350" y="456778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8024F-BAFA-41D2-8C59-E37B62716F42}"/>
              </a:ext>
            </a:extLst>
          </p:cNvPr>
          <p:cNvSpPr txBox="1"/>
          <p:nvPr/>
        </p:nvSpPr>
        <p:spPr>
          <a:xfrm>
            <a:off x="7055893" y="2204113"/>
            <a:ext cx="3309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Bin </a:t>
            </a:r>
            <a:r>
              <a:rPr lang="ko-KR" altLang="en-US" dirty="0"/>
              <a:t>파일 선택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Send File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Execute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보드</a:t>
            </a:r>
            <a:r>
              <a:rPr lang="en-US" altLang="ko-KR" dirty="0"/>
              <a:t> </a:t>
            </a:r>
            <a:r>
              <a:rPr lang="ko-KR" altLang="en-US" dirty="0"/>
              <a:t>리셋</a:t>
            </a:r>
          </a:p>
        </p:txBody>
      </p:sp>
    </p:spTree>
    <p:extLst>
      <p:ext uri="{BB962C8B-B14F-4D97-AF65-F5344CB8AC3E}">
        <p14:creationId xmlns:p14="http://schemas.microsoft.com/office/powerpoint/2010/main" val="265895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D94C0-30AE-4F25-BA8C-D146D634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</a:t>
            </a:r>
            <a:r>
              <a:rPr lang="ko-KR" altLang="en-US" dirty="0"/>
              <a:t>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3E89-F276-4B72-95F0-47B2DE531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사용한 가상 </a:t>
            </a:r>
            <a:r>
              <a:rPr lang="en-US" altLang="ko-KR" dirty="0"/>
              <a:t>Serial </a:t>
            </a:r>
            <a:r>
              <a:rPr lang="ko-KR" altLang="en-US" dirty="0"/>
              <a:t>장비</a:t>
            </a:r>
            <a:endParaRPr lang="en-US" altLang="ko-KR" dirty="0"/>
          </a:p>
          <a:p>
            <a:pPr lvl="1"/>
            <a:r>
              <a:rPr lang="en-US" altLang="ko-KR" dirty="0"/>
              <a:t>CP2012</a:t>
            </a:r>
          </a:p>
          <a:p>
            <a:pPr lvl="1"/>
            <a:r>
              <a:rPr lang="ko-KR" altLang="en-US" dirty="0"/>
              <a:t>구매가능링크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http://eleparts.co.kr/goods/view?no=2812247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가상 </a:t>
            </a:r>
            <a:r>
              <a:rPr lang="en-US" altLang="ko-KR" dirty="0"/>
              <a:t>Serial </a:t>
            </a:r>
            <a:r>
              <a:rPr lang="ko-KR" altLang="en-US" dirty="0"/>
              <a:t>포트 장비 아무거나 사용해도 무관함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026" name="Picture 2" descr="https://www.mgsuperlabs.co.in/estore/image/cache/data/waveshare/11325/cp2102-usb-uart-board-micro-1-500x500.jpg">
            <a:extLst>
              <a:ext uri="{FF2B5EF4-FFF2-40B4-BE49-F238E27FC236}">
                <a16:creationId xmlns:a16="http://schemas.microsoft.com/office/drawing/2014/main" id="{792FAA63-C244-4921-9F92-78090D82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58" y="4112597"/>
            <a:ext cx="2199303" cy="21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17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A8780-BC24-4472-919A-F708A412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CP2012 </a:t>
            </a:r>
            <a:r>
              <a:rPr lang="ko-KR" altLang="en-US" dirty="0"/>
              <a:t>가상포트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DE753-46AD-4533-8DD5-9C0983C2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PC</a:t>
            </a:r>
            <a:r>
              <a:rPr lang="ko-KR" altLang="en-US" sz="2000" dirty="0"/>
              <a:t>에 </a:t>
            </a:r>
            <a:r>
              <a:rPr lang="en-US" altLang="ko-KR" sz="2000" dirty="0"/>
              <a:t>CP2102</a:t>
            </a:r>
            <a:r>
              <a:rPr lang="ko-KR" altLang="en-US" sz="2000" dirty="0"/>
              <a:t>보드의 </a:t>
            </a:r>
            <a:r>
              <a:rPr lang="en-US" altLang="ko-KR" sz="2000" dirty="0"/>
              <a:t>USB</a:t>
            </a:r>
            <a:r>
              <a:rPr lang="ko-KR" altLang="en-US" sz="2000" dirty="0"/>
              <a:t>와 연결하면 자동으로 가상포트가 잡힘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만약 드라이버 문제가 발생시 </a:t>
            </a:r>
            <a:r>
              <a:rPr lang="en-US" altLang="ko-KR" sz="2000" dirty="0"/>
              <a:t>“CP2102</a:t>
            </a:r>
            <a:r>
              <a:rPr lang="ko-KR" altLang="en-US" sz="2000" dirty="0" err="1"/>
              <a:t>드라이버＂로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구글링하여</a:t>
            </a:r>
            <a:r>
              <a:rPr lang="ko-KR" altLang="en-US" sz="2000" dirty="0"/>
              <a:t> 드라이버 설치 하면 됨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장치관리자에서 확인해보면 </a:t>
            </a:r>
            <a:r>
              <a:rPr lang="en-US" altLang="ko-KR" sz="2000" dirty="0"/>
              <a:t>COM4 </a:t>
            </a:r>
            <a:r>
              <a:rPr lang="ko-KR" altLang="en-US" sz="2000" dirty="0"/>
              <a:t>로 되어있음</a:t>
            </a:r>
            <a:r>
              <a:rPr lang="en-US" altLang="ko-KR" sz="2000" dirty="0"/>
              <a:t>. (</a:t>
            </a:r>
            <a:r>
              <a:rPr lang="ko-KR" altLang="en-US" sz="2000" dirty="0"/>
              <a:t>기억하고 있어야 함</a:t>
            </a:r>
            <a:r>
              <a:rPr lang="en-US" altLang="ko-KR" sz="2000" dirty="0"/>
              <a:t>.)</a:t>
            </a:r>
          </a:p>
          <a:p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3784F8-770F-4C61-98BF-2E2CB0590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84" y="3333119"/>
            <a:ext cx="3717187" cy="272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7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43D42-F07F-47FF-96A6-D64FD5529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</a:t>
            </a:r>
            <a:r>
              <a:rPr lang="ko-KR" altLang="en-US" dirty="0"/>
              <a:t>보드와의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2E089-DFA3-435A-AF1D-D30B9571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회로도를 확인</a:t>
            </a:r>
            <a:endParaRPr lang="en-US" altLang="ko-KR" dirty="0"/>
          </a:p>
          <a:p>
            <a:pPr lvl="1"/>
            <a:r>
              <a:rPr lang="en-US" altLang="ko-KR" dirty="0"/>
              <a:t>A27, A28</a:t>
            </a:r>
            <a:r>
              <a:rPr lang="ko-KR" altLang="en-US" dirty="0"/>
              <a:t>에</a:t>
            </a:r>
            <a:r>
              <a:rPr lang="en-US" altLang="ko-KR" dirty="0"/>
              <a:t> UART </a:t>
            </a:r>
            <a:r>
              <a:rPr lang="ko-KR" altLang="en-US" dirty="0"/>
              <a:t>확인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8F6AFC-D013-40ED-BD91-720494CA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06" y="2736757"/>
            <a:ext cx="4504936" cy="32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43D42-F07F-47FF-96A6-D64FD5529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</a:t>
            </a:r>
            <a:r>
              <a:rPr lang="ko-KR" altLang="en-US" dirty="0"/>
              <a:t>보드와의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2E089-DFA3-435A-AF1D-D30B9571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보드를 확인</a:t>
            </a:r>
            <a:endParaRPr lang="en-US" altLang="ko-KR" dirty="0"/>
          </a:p>
          <a:p>
            <a:pPr lvl="1"/>
            <a:r>
              <a:rPr lang="en-US" altLang="ko-KR" dirty="0"/>
              <a:t>TX, RX</a:t>
            </a:r>
            <a:r>
              <a:rPr lang="ko-KR" altLang="en-US" dirty="0"/>
              <a:t>이름으로 확인 됨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0F1E11-96E0-4301-9B4A-2807656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80" y="2929812"/>
            <a:ext cx="2740342" cy="3657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02862D-2E16-4C06-B831-6E9F9A40E942}"/>
              </a:ext>
            </a:extLst>
          </p:cNvPr>
          <p:cNvSpPr/>
          <p:nvPr/>
        </p:nvSpPr>
        <p:spPr>
          <a:xfrm>
            <a:off x="3082925" y="4546600"/>
            <a:ext cx="504825" cy="311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0005B6-DBAE-4A07-BC8F-A59AD5B4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29" y="3160712"/>
            <a:ext cx="4333875" cy="27717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90B7DE-D2F0-4E55-B40C-173B3877A98D}"/>
              </a:ext>
            </a:extLst>
          </p:cNvPr>
          <p:cNvSpPr/>
          <p:nvPr/>
        </p:nvSpPr>
        <p:spPr>
          <a:xfrm>
            <a:off x="7908925" y="4450459"/>
            <a:ext cx="727075" cy="765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40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0210F-EA4E-4198-A7F6-AB29B002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ARM</a:t>
            </a:r>
            <a:r>
              <a:rPr lang="ko-KR" altLang="en-US" dirty="0"/>
              <a:t>보드와 </a:t>
            </a:r>
            <a:r>
              <a:rPr lang="en-US" altLang="ko-KR" dirty="0"/>
              <a:t>CP2012</a:t>
            </a:r>
            <a:r>
              <a:rPr lang="ko-KR" altLang="en-US" dirty="0"/>
              <a:t>와의 연결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EC11A-E6C2-48F2-AD58-23860E52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18" y="3860508"/>
            <a:ext cx="4333875" cy="27717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187212-2ED4-43DA-98A0-A9CFAD3AD14C}"/>
              </a:ext>
            </a:extLst>
          </p:cNvPr>
          <p:cNvSpPr/>
          <p:nvPr/>
        </p:nvSpPr>
        <p:spPr>
          <a:xfrm>
            <a:off x="4521914" y="5243804"/>
            <a:ext cx="727075" cy="2804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F41C79-C6C1-4D9F-A116-EA457456E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17" y="2760937"/>
            <a:ext cx="5105400" cy="2352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B2EE47-6D6E-4517-846A-7079A496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17" y="1333783"/>
            <a:ext cx="4333875" cy="24098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9CAC87-AA11-4A53-8726-E0FF9A77A59F}"/>
              </a:ext>
            </a:extLst>
          </p:cNvPr>
          <p:cNvSpPr/>
          <p:nvPr/>
        </p:nvSpPr>
        <p:spPr>
          <a:xfrm>
            <a:off x="4655653" y="2485323"/>
            <a:ext cx="727075" cy="3511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BFB58-1270-4F8D-A2B8-1B293035A545}"/>
              </a:ext>
            </a:extLst>
          </p:cNvPr>
          <p:cNvSpPr/>
          <p:nvPr/>
        </p:nvSpPr>
        <p:spPr>
          <a:xfrm>
            <a:off x="6926102" y="3498980"/>
            <a:ext cx="1256845" cy="2812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B03D5FE-5603-464F-837C-478DACEFBDF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382728" y="2660915"/>
            <a:ext cx="1543374" cy="978667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3F5576-1BA4-4207-9A9B-B468D5F560B8}"/>
              </a:ext>
            </a:extLst>
          </p:cNvPr>
          <p:cNvSpPr/>
          <p:nvPr/>
        </p:nvSpPr>
        <p:spPr>
          <a:xfrm>
            <a:off x="6926102" y="3974640"/>
            <a:ext cx="1256845" cy="1774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8E083FE-7B37-4EFB-A4E0-7DF2BFBCA226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5248989" y="4063382"/>
            <a:ext cx="1677113" cy="1320629"/>
          </a:xfrm>
          <a:prstGeom prst="bentConnector3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9DACD1-9BCE-4533-9D99-4588595A3D2C}"/>
              </a:ext>
            </a:extLst>
          </p:cNvPr>
          <p:cNvSpPr/>
          <p:nvPr/>
        </p:nvSpPr>
        <p:spPr>
          <a:xfrm>
            <a:off x="4521914" y="5572867"/>
            <a:ext cx="727075" cy="2804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78F94C-1C89-4F46-AE9E-92052D992CF8}"/>
              </a:ext>
            </a:extLst>
          </p:cNvPr>
          <p:cNvSpPr/>
          <p:nvPr/>
        </p:nvSpPr>
        <p:spPr>
          <a:xfrm>
            <a:off x="6926101" y="3771766"/>
            <a:ext cx="1256845" cy="17748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E579320-B178-4EEA-B6E4-6D507C689C9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5248989" y="3860508"/>
            <a:ext cx="1677112" cy="1852566"/>
          </a:xfrm>
          <a:prstGeom prst="bentConnector3">
            <a:avLst>
              <a:gd name="adj1" fmla="val 57789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33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D1DD3-E8F2-49A1-B506-991ADFFB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B197A-565D-4F4C-8BD8-F589A3075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8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194</Words>
  <Application>Microsoft Office PowerPoint</Application>
  <PresentationFormat>와이드스크린</PresentationFormat>
  <Paragraphs>36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Sam-ba 프로그램을 이용하여 바이너리 업로드</vt:lpstr>
      <vt:lpstr>Bin파일을 flash에 쓰기</vt:lpstr>
      <vt:lpstr>Serial 통신</vt:lpstr>
      <vt:lpstr>CP2012 가상포트 확인</vt:lpstr>
      <vt:lpstr>ARM보드와의 연결</vt:lpstr>
      <vt:lpstr>ARM보드와의 연결</vt:lpstr>
      <vt:lpstr>ARM보드와 CP2012와의 연결</vt:lpstr>
      <vt:lpstr>코드 컴파일</vt:lpstr>
      <vt:lpstr>바이너리 보드에 쓰기 &amp; 실행</vt:lpstr>
      <vt:lpstr>결과 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Juhong</dc:creator>
  <cp:lastModifiedBy>Juhong</cp:lastModifiedBy>
  <cp:revision>7</cp:revision>
  <dcterms:created xsi:type="dcterms:W3CDTF">2019-03-13T15:17:44Z</dcterms:created>
  <dcterms:modified xsi:type="dcterms:W3CDTF">2019-03-14T03:22:57Z</dcterms:modified>
</cp:coreProperties>
</file>